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76" r:id="rId3"/>
    <p:sldId id="281" r:id="rId4"/>
    <p:sldId id="279" r:id="rId5"/>
    <p:sldId id="257" r:id="rId6"/>
    <p:sldId id="258" r:id="rId7"/>
    <p:sldId id="263" r:id="rId8"/>
    <p:sldId id="260" r:id="rId9"/>
    <p:sldId id="259" r:id="rId10"/>
    <p:sldId id="264" r:id="rId11"/>
    <p:sldId id="261" r:id="rId12"/>
    <p:sldId id="262" r:id="rId13"/>
    <p:sldId id="265" r:id="rId14"/>
    <p:sldId id="280" r:id="rId15"/>
    <p:sldId id="266" r:id="rId16"/>
    <p:sldId id="267" r:id="rId17"/>
    <p:sldId id="268" r:id="rId18"/>
    <p:sldId id="269" r:id="rId19"/>
    <p:sldId id="270" r:id="rId20"/>
    <p:sldId id="271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46E360E-46EF-44C6-BC93-AF7A6918B67B}" type="datetimeFigureOut">
              <a:rPr lang="ru-RU" smtClean="0"/>
              <a:pPr/>
              <a:t>02.05.2018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8B12B08-3421-45A9-9B86-B3A4CA14B0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6E360E-46EF-44C6-BC93-AF7A6918B67B}" type="datetimeFigureOut">
              <a:rPr lang="ru-RU" smtClean="0"/>
              <a:pPr/>
              <a:t>02.05.2018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B12B08-3421-45A9-9B86-B3A4CA14B0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B46E360E-46EF-44C6-BC93-AF7A6918B67B}" type="datetimeFigureOut">
              <a:rPr lang="ru-RU" smtClean="0"/>
              <a:pPr/>
              <a:t>02.05.2018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8B12B08-3421-45A9-9B86-B3A4CA14B0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6E360E-46EF-44C6-BC93-AF7A6918B67B}" type="datetimeFigureOut">
              <a:rPr lang="ru-RU" smtClean="0"/>
              <a:pPr/>
              <a:t>02.05.2018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B12B08-3421-45A9-9B86-B3A4CA14B0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46E360E-46EF-44C6-BC93-AF7A6918B67B}" type="datetimeFigureOut">
              <a:rPr lang="ru-RU" smtClean="0"/>
              <a:pPr/>
              <a:t>02.05.2018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58B12B08-3421-45A9-9B86-B3A4CA14B0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6E360E-46EF-44C6-BC93-AF7A6918B67B}" type="datetimeFigureOut">
              <a:rPr lang="ru-RU" smtClean="0"/>
              <a:pPr/>
              <a:t>02.05.2018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B12B08-3421-45A9-9B86-B3A4CA14B0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6E360E-46EF-44C6-BC93-AF7A6918B67B}" type="datetimeFigureOut">
              <a:rPr lang="ru-RU" smtClean="0"/>
              <a:pPr/>
              <a:t>02.05.2018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B12B08-3421-45A9-9B86-B3A4CA14B0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6E360E-46EF-44C6-BC93-AF7A6918B67B}" type="datetimeFigureOut">
              <a:rPr lang="ru-RU" smtClean="0"/>
              <a:pPr/>
              <a:t>02.05.2018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B12B08-3421-45A9-9B86-B3A4CA14B0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46E360E-46EF-44C6-BC93-AF7A6918B67B}" type="datetimeFigureOut">
              <a:rPr lang="ru-RU" smtClean="0"/>
              <a:pPr/>
              <a:t>02.05.2018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B12B08-3421-45A9-9B86-B3A4CA14B0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6E360E-46EF-44C6-BC93-AF7A6918B67B}" type="datetimeFigureOut">
              <a:rPr lang="ru-RU" smtClean="0"/>
              <a:pPr/>
              <a:t>02.05.2018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B12B08-3421-45A9-9B86-B3A4CA14B0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6E360E-46EF-44C6-BC93-AF7A6918B67B}" type="datetimeFigureOut">
              <a:rPr lang="ru-RU" smtClean="0"/>
              <a:pPr/>
              <a:t>02.05.2018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B12B08-3421-45A9-9B86-B3A4CA14B02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B46E360E-46EF-44C6-BC93-AF7A6918B67B}" type="datetimeFigureOut">
              <a:rPr lang="ru-RU" smtClean="0"/>
              <a:pPr/>
              <a:t>02.05.2018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58B12B08-3421-45A9-9B86-B3A4CA14B02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57224" y="214290"/>
            <a:ext cx="698620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Русские пословицы </a:t>
            </a:r>
          </a:p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И поговорки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407183" y="3143248"/>
            <a:ext cx="6415539" cy="187743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Выполнила :</a:t>
            </a:r>
            <a:r>
              <a:rPr lang="ru-RU" sz="32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Пыхова</a:t>
            </a:r>
            <a:r>
              <a:rPr lang="ru-RU" sz="32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Ксения</a:t>
            </a:r>
          </a:p>
          <a:p>
            <a:pPr algn="ctr"/>
            <a:r>
              <a:rPr lang="ru-RU" sz="32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Руководитель: Л.А. </a:t>
            </a:r>
            <a:r>
              <a:rPr lang="ru-RU" sz="32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Абраменко</a:t>
            </a:r>
            <a:endParaRPr lang="ru-RU" sz="32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ru-RU" sz="32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5 «А» класс</a:t>
            </a:r>
          </a:p>
          <a:p>
            <a:pPr algn="ctr"/>
            <a:endParaRPr lang="ru-RU" sz="20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https://ds04.infourok.ru/uploads/ex/0df5/00019494-d6b1a070/img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7715304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r>
              <a:rPr lang="ru-RU" b="1" dirty="0"/>
              <a:t>В чужом глазу соринку видим, а в своём бревна не замечаем.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Ошибки и недостатки чужих людей заметны намного лучше своих собственных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r>
              <a:rPr lang="ru-RU" b="1" dirty="0"/>
              <a:t>Век живи, век учись, а </a:t>
            </a:r>
            <a:r>
              <a:rPr lang="ru-RU" b="1" dirty="0" err="1"/>
              <a:t>дураком</a:t>
            </a:r>
            <a:r>
              <a:rPr lang="ru-RU" b="1" dirty="0"/>
              <a:t> помрёшь.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О невозможности знать всё, даже при постоянном и упорном наборе знаний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r>
              <a:rPr lang="ru-RU" b="1" dirty="0"/>
              <a:t>Взялся за гуж – не говори, что не дюж.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Взявшись за дело, доведи его до конца, несмотря на трудности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r>
              <a:rPr lang="ru-RU" b="1" dirty="0"/>
              <a:t>Видна птица по полёту.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О людях, которые своими делами, своей внешностью показывают окружающим свою натуру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r>
              <a:rPr lang="ru-RU" b="1" dirty="0"/>
              <a:t>Вода камень точит.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Даже незначительный труд, проявляющийся долго и упорно, даёт хорошие плоды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endParaRPr lang="ru-RU" dirty="0" smtClean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500042"/>
            <a:ext cx="814393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Воду в ступе толочь – вода и будет.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О занятии бестолковым делом, не приносящем ничего полезного.</a:t>
            </a:r>
          </a:p>
          <a:p>
            <a:endParaRPr lang="ru-RU" sz="2000" dirty="0" smtClean="0"/>
          </a:p>
          <a:p>
            <a:r>
              <a:rPr lang="ru-RU" sz="2000" b="1" dirty="0" smtClean="0"/>
              <a:t>Волка ноги кормят.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Чтобы заработать на жизнь, надо двигаться, активно действовать, а не сидеть на месте.</a:t>
            </a:r>
            <a:endParaRPr lang="ru-RU" sz="2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2428868"/>
            <a:ext cx="8572496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Волков бояться – в лес не ходить.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Если бояться трудностей или опасных последствий, то не стоит и начинать какое-либо дело</a:t>
            </a:r>
            <a:r>
              <a:rPr lang="ru-RU" sz="2000" dirty="0" smtClean="0"/>
              <a:t>.</a:t>
            </a:r>
          </a:p>
          <a:p>
            <a:endParaRPr lang="ru-RU" sz="2000" dirty="0"/>
          </a:p>
          <a:p>
            <a:r>
              <a:rPr lang="ru-RU" sz="2000" b="1" dirty="0"/>
              <a:t>Все болезни от нервов.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Злость, обиды и негодование ослабляют иммунитет, что приводят к образованию болезней. Избегайте всего, то заставляет вас нервничать. Набирайтесь терпением</a:t>
            </a:r>
            <a:r>
              <a:rPr lang="ru-RU" sz="2000" dirty="0" smtClean="0"/>
              <a:t>.</a:t>
            </a:r>
          </a:p>
          <a:p>
            <a:endParaRPr lang="ru-RU" sz="2000" dirty="0"/>
          </a:p>
          <a:p>
            <a:r>
              <a:rPr lang="ru-RU" sz="2000" b="1" dirty="0"/>
              <a:t>Всё перемелется – мука будет.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Любая проблема рано или поздно оборачивается хорошим результатом</a:t>
            </a:r>
            <a:r>
              <a:rPr lang="ru-RU" sz="2000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117693"/>
            <a:ext cx="8929718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Всё хорошо, что хорошо кончается.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Если окончание чего-либо хорошее, то и переживать не о чем.</a:t>
            </a:r>
          </a:p>
          <a:p>
            <a:r>
              <a:rPr lang="ru-RU" sz="2400" b="1" dirty="0" smtClean="0"/>
              <a:t>Всему своё время.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Все совершается в назначенный срок, не раньше и не позже.</a:t>
            </a:r>
          </a:p>
          <a:p>
            <a:r>
              <a:rPr lang="ru-RU" sz="2400" b="1" dirty="0" smtClean="0"/>
              <a:t>Всяк по-своему с ума сходит.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У каждого человека свои преимущества и недостатки.</a:t>
            </a:r>
          </a:p>
          <a:p>
            <a:r>
              <a:rPr lang="ru-RU" sz="2400" b="1" dirty="0" smtClean="0"/>
              <a:t>Всяк сверчок знай свой шесток.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Каждый должен знать своё место и не лезть в чужое.</a:t>
            </a:r>
          </a:p>
          <a:p>
            <a:r>
              <a:rPr lang="ru-RU" sz="2400" b="1" dirty="0" smtClean="0"/>
              <a:t>Всякое лыко в строку.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Все может пригодиться, все может пойти в дело; любая ошибка ставится в вину.</a:t>
            </a:r>
          </a:p>
          <a:p>
            <a:r>
              <a:rPr lang="ru-RU" sz="2400" b="1" dirty="0" smtClean="0"/>
              <a:t>Где гнев, там и милость.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Не всё обходится лишь гневом единым, со временем наступает и помилование.</a:t>
            </a:r>
          </a:p>
          <a:p>
            <a:r>
              <a:rPr lang="ru-RU" sz="2400" b="1" dirty="0" smtClean="0"/>
              <a:t>Где дрова рубят, там и щепки летят.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В любом деле всегда есть потери, затраты</a:t>
            </a:r>
            <a:r>
              <a:rPr lang="ru-RU" sz="2400" dirty="0" smtClean="0"/>
              <a:t>…</a:t>
            </a:r>
            <a:endParaRPr lang="ru-RU" sz="2400" dirty="0" smtClean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s://ds04.infourok.ru/uploads/ex/08e0/0007d10f-dbb916a6/640/img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285728"/>
            <a:ext cx="792961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Дело мастера боится.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Дело, проводимое мастером, выполняется качественно и быстро.</a:t>
            </a:r>
          </a:p>
          <a:p>
            <a:r>
              <a:rPr lang="ru-RU" sz="2000" b="1" dirty="0" smtClean="0"/>
              <a:t>Делу время, потехе час.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Основное время должно уходить на учёбу и труд, и лишь отчасти – на развлечения.</a:t>
            </a:r>
          </a:p>
          <a:p>
            <a:r>
              <a:rPr lang="ru-RU" sz="2000" b="1" dirty="0" smtClean="0"/>
              <a:t>Для милого дружка и серёжка из ушка.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Для хорошего друга или любимого человека не жалко даже самого ценного.</a:t>
            </a:r>
          </a:p>
          <a:p>
            <a:r>
              <a:rPr lang="ru-RU" sz="2000" b="1" dirty="0" smtClean="0"/>
              <a:t>Долг платежом красен.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Хорошее отношение к людям обязательно вернётся тем же</a:t>
            </a:r>
            <a:r>
              <a:rPr lang="ru-RU" sz="2000" dirty="0" smtClean="0"/>
              <a:t>.</a:t>
            </a:r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57158" y="3714752"/>
            <a:ext cx="757242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Готовь сани летом, а телегу зимой.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Прежде чем приступить к какому-то делу, надо сначала подготовиться.</a:t>
            </a:r>
          </a:p>
          <a:p>
            <a:r>
              <a:rPr lang="ru-RU" sz="2000" b="1" dirty="0" smtClean="0"/>
              <a:t>Дарёному коню в зубы не смотрят.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За любой подарок положено благодарить и радоваться ему, мол, что дарят, то и бери.</a:t>
            </a:r>
          </a:p>
          <a:p>
            <a:r>
              <a:rPr lang="ru-RU" sz="2000" b="1" dirty="0" smtClean="0"/>
              <a:t>Два медведя в одной берлоге не живут.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О двух соперниках, претендующих на лидерство. В одном доме нет места двум хозяевам.</a:t>
            </a:r>
            <a:endParaRPr lang="ru-RU" sz="2000" dirty="0" smtClean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14290"/>
            <a:ext cx="914400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Где родился, там и пригодился.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О месте рождения, которое не стоило бы покидать вовек.</a:t>
            </a:r>
          </a:p>
          <a:p>
            <a:r>
              <a:rPr lang="ru-RU" sz="2400" b="1" dirty="0" smtClean="0"/>
              <a:t>Где тонко, там и рвётся.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Прочное всегда остаётся прочным, а слабое звено всегда даёт затрещину.</a:t>
            </a:r>
          </a:p>
          <a:p>
            <a:r>
              <a:rPr lang="ru-RU" sz="2400" b="1" dirty="0" smtClean="0"/>
              <a:t>Глаза боятся, а руки делают.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Страшно браться за дело, пока всё-таки не возьмёшься за него.</a:t>
            </a:r>
          </a:p>
          <a:p>
            <a:r>
              <a:rPr lang="ru-RU" sz="2400" b="1" dirty="0" smtClean="0"/>
              <a:t>Голь на выдумки хитра.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Нужда, бедность человека делают его более умным и изобретательным.</a:t>
            </a:r>
          </a:p>
          <a:p>
            <a:r>
              <a:rPr lang="ru-RU" sz="2400" b="1" dirty="0" smtClean="0"/>
              <a:t>Гора с горой не сходится, а человек с человеком сойдётся.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О людях, вопреки горам, способных по природе своей понимать, идти навстречу.</a:t>
            </a:r>
          </a:p>
          <a:p>
            <a:r>
              <a:rPr lang="ru-RU" sz="2400" b="1" dirty="0" smtClean="0"/>
              <a:t>Горбатого одна могила исправит, а упрямого – дубина.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Тяжело человеку, а иногда и невозможно избавиться от своих дурных привычек.</a:t>
            </a:r>
            <a:endParaRPr lang="ru-RU" sz="2400" dirty="0" smtClean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1142984"/>
            <a:ext cx="8409674" cy="39703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1)</a:t>
            </a:r>
            <a:r>
              <a:rPr lang="ru-RU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Тяжело несёшь-</a:t>
            </a:r>
            <a:r>
              <a:rPr lang="en-US" sz="6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…</a:t>
            </a:r>
            <a:endParaRPr lang="ru-RU" sz="60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ru-RU" sz="48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2)Не задирай нос высоко-</a:t>
            </a:r>
            <a:r>
              <a:rPr lang="en-US" sz="48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…</a:t>
            </a:r>
          </a:p>
          <a:p>
            <a:pPr algn="ctr"/>
            <a:r>
              <a:rPr lang="en-US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3)</a:t>
            </a:r>
            <a:r>
              <a:rPr lang="ru-RU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Не смотри высоко-</a:t>
            </a:r>
            <a:r>
              <a:rPr lang="en-US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…</a:t>
            </a:r>
            <a:endParaRPr lang="ru-RU" sz="48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ru-RU" sz="48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4)Скоро пойдёшь-</a:t>
            </a:r>
            <a:r>
              <a:rPr lang="en-US" sz="48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…</a:t>
            </a:r>
          </a:p>
          <a:p>
            <a:pPr algn="ctr"/>
            <a:r>
              <a:rPr lang="en-US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5)</a:t>
            </a:r>
            <a:r>
              <a:rPr lang="ru-RU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Рыба </a:t>
            </a:r>
            <a:r>
              <a:rPr lang="ru-RU" sz="48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вреке</a:t>
            </a:r>
            <a:r>
              <a:rPr lang="ru-RU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-</a:t>
            </a:r>
            <a:r>
              <a:rPr lang="en-US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…</a:t>
            </a:r>
            <a:endParaRPr lang="ru-RU" sz="48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1214422"/>
            <a:ext cx="7346883" cy="37856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1)Домой не </a:t>
            </a:r>
            <a:r>
              <a:rPr lang="ru-RU" sz="48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пренесёшь</a:t>
            </a:r>
            <a:r>
              <a:rPr lang="ru-RU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  <a:endParaRPr lang="en-US" sz="48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en-US" sz="48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2)</a:t>
            </a:r>
            <a:r>
              <a:rPr lang="ru-RU" sz="48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Споткнёшься.</a:t>
            </a:r>
            <a:endParaRPr lang="en-US" sz="4800" b="1" cap="none" spc="0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en-US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3)</a:t>
            </a:r>
            <a:r>
              <a:rPr lang="ru-RU" sz="48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Запорошиш</a:t>
            </a:r>
            <a:r>
              <a:rPr lang="ru-RU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око.</a:t>
            </a:r>
          </a:p>
          <a:p>
            <a:pPr algn="ctr"/>
            <a:r>
              <a:rPr lang="ru-RU" sz="48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4)</a:t>
            </a:r>
            <a:r>
              <a:rPr lang="ru-RU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Ногу зашибёшь.</a:t>
            </a:r>
          </a:p>
          <a:p>
            <a:pPr algn="ctr"/>
            <a:r>
              <a:rPr lang="ru-RU" sz="48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5)Не в руке.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ds04.infourok.ru/uploads/ex/0e94/0003b813-7b7ac683/img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bigslide.ru/images/13/12439/960/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20741316">
            <a:off x="570045" y="2495682"/>
            <a:ext cx="818204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Спасибо за внимание</a:t>
            </a:r>
            <a:endParaRPr lang="ru-RU" sz="60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ds04.infourok.ru/uploads/ex/0e94/0003b813-7b7ac683/img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4346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0100" y="357166"/>
            <a:ext cx="678661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Цель:  </a:t>
            </a:r>
            <a:endParaRPr lang="ru-RU" sz="2400" dirty="0" smtClean="0"/>
          </a:p>
          <a:p>
            <a:r>
              <a:rPr lang="ru-RU" sz="2400" dirty="0" smtClean="0"/>
              <a:t>Научиться объяснять смысл пословиц и поговорок.</a:t>
            </a:r>
          </a:p>
          <a:p>
            <a:r>
              <a:rPr lang="ru-RU" sz="2400" b="1" dirty="0" smtClean="0"/>
              <a:t>Задача:</a:t>
            </a:r>
            <a:endParaRPr lang="ru-RU" sz="2400" dirty="0" smtClean="0"/>
          </a:p>
          <a:p>
            <a:r>
              <a:rPr lang="ru-RU" sz="2400" dirty="0" smtClean="0"/>
              <a:t> Изучить пословицы и поговорки, в которых встречаются глаголы  2-го лица единственного числа</a:t>
            </a:r>
          </a:p>
          <a:p>
            <a:r>
              <a:rPr lang="ru-RU" sz="2400" b="1" dirty="0" smtClean="0"/>
              <a:t>План работы:</a:t>
            </a:r>
            <a:endParaRPr lang="ru-RU" sz="2400" dirty="0" smtClean="0"/>
          </a:p>
          <a:p>
            <a:r>
              <a:rPr lang="ru-RU" sz="2400" dirty="0" smtClean="0"/>
              <a:t>1. Изучить сборники пословиц и </a:t>
            </a:r>
            <a:r>
              <a:rPr lang="ru-RU" sz="2400" dirty="0" smtClean="0"/>
              <a:t>поговорок.</a:t>
            </a:r>
            <a:endParaRPr lang="ru-RU" sz="2400" dirty="0" smtClean="0"/>
          </a:p>
          <a:p>
            <a:r>
              <a:rPr lang="ru-RU" sz="2400" dirty="0" smtClean="0"/>
              <a:t>2. </a:t>
            </a:r>
            <a:r>
              <a:rPr lang="ru-RU" sz="2400" dirty="0" smtClean="0"/>
              <a:t>Записать, подобранные пословицы и </a:t>
            </a:r>
            <a:r>
              <a:rPr lang="ru-RU" sz="2400" dirty="0" smtClean="0"/>
              <a:t>поговорки.</a:t>
            </a:r>
            <a:endParaRPr lang="ru-RU" sz="2400" dirty="0" smtClean="0"/>
          </a:p>
          <a:p>
            <a:r>
              <a:rPr lang="ru-RU" sz="2400" dirty="0" smtClean="0"/>
              <a:t>3. </a:t>
            </a:r>
            <a:r>
              <a:rPr lang="ru-RU" sz="2400" dirty="0" smtClean="0"/>
              <a:t>Выбрать пословицу, по которой можно составить </a:t>
            </a:r>
            <a:r>
              <a:rPr lang="ru-RU" sz="2400" dirty="0" smtClean="0"/>
              <a:t>рассказ.</a:t>
            </a:r>
            <a:endParaRPr lang="ru-RU" sz="2400" dirty="0" smtClean="0"/>
          </a:p>
          <a:p>
            <a:r>
              <a:rPr lang="ru-RU" sz="2400" dirty="0" smtClean="0"/>
              <a:t>4. </a:t>
            </a:r>
            <a:r>
              <a:rPr lang="ru-RU" sz="2400" dirty="0" smtClean="0"/>
              <a:t>Записать </a:t>
            </a:r>
            <a:r>
              <a:rPr lang="ru-RU" sz="2400" dirty="0" smtClean="0"/>
              <a:t>рассказ.</a:t>
            </a:r>
            <a:endParaRPr lang="ru-RU" sz="2400" dirty="0" smtClean="0"/>
          </a:p>
          <a:p>
            <a:r>
              <a:rPr lang="ru-RU" sz="2400" dirty="0" smtClean="0"/>
              <a:t>5. </a:t>
            </a:r>
            <a:r>
              <a:rPr lang="ru-RU" sz="2400" dirty="0" smtClean="0"/>
              <a:t>Оформить </a:t>
            </a:r>
            <a:r>
              <a:rPr lang="ru-RU" sz="2400" dirty="0" smtClean="0"/>
              <a:t>проект.</a:t>
            </a:r>
            <a:endParaRPr lang="ru-RU" sz="2400" dirty="0" smtClean="0"/>
          </a:p>
          <a:p>
            <a:r>
              <a:rPr lang="ru-RU" sz="2400" dirty="0" smtClean="0"/>
              <a:t>6. </a:t>
            </a:r>
            <a:r>
              <a:rPr lang="ru-RU" sz="2400" dirty="0" smtClean="0"/>
              <a:t>Представить проект в  </a:t>
            </a:r>
            <a:r>
              <a:rPr lang="ru-RU" sz="2400" dirty="0" smtClean="0"/>
              <a:t>классе.</a:t>
            </a:r>
            <a:endParaRPr lang="ru-RU" sz="24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285728"/>
            <a:ext cx="7572428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Русские пословицы и поговорки и их </a:t>
            </a:r>
            <a:r>
              <a:rPr lang="ru-RU" sz="2800" b="1" dirty="0" smtClean="0"/>
              <a:t>значение</a:t>
            </a:r>
            <a:r>
              <a:rPr lang="en-US" sz="2800" b="1" dirty="0" smtClean="0"/>
              <a:t>.</a:t>
            </a:r>
            <a:endParaRPr lang="ru-RU" sz="2800" b="1" dirty="0" smtClean="0"/>
          </a:p>
          <a:p>
            <a:r>
              <a:rPr lang="ru-RU" sz="2000" b="1" dirty="0" smtClean="0"/>
              <a:t>Аппетит </a:t>
            </a:r>
            <a:r>
              <a:rPr lang="ru-RU" sz="2000" b="1" dirty="0"/>
              <a:t>приходит во время еды</a:t>
            </a:r>
            <a:r>
              <a:rPr lang="ru-RU" sz="2000" b="1" dirty="0" smtClean="0"/>
              <a:t>.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Чем глубже вникаешь к чему-либо, тем больше этого понимаешь и узнаёшь.</a:t>
            </a:r>
            <a:endParaRPr lang="ru-RU" sz="2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28596" y="1857364"/>
            <a:ext cx="821533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b="1" dirty="0"/>
              <a:t>Баба с возу – кобыле легче.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>Об уходе ненужного человека, не столь полезного чему-либо</a:t>
            </a:r>
            <a:r>
              <a:rPr lang="ru-RU" sz="2000" dirty="0" smtClean="0"/>
              <a:t>.</a:t>
            </a:r>
          </a:p>
          <a:p>
            <a:endParaRPr lang="ru-RU" sz="2000" b="1" dirty="0" smtClean="0"/>
          </a:p>
          <a:p>
            <a:r>
              <a:rPr lang="ru-RU" sz="2000" b="1" dirty="0"/>
              <a:t>Беда не по лесу ходит, а по людям.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Несчастья именно с людьми являются настоящей бедой, а не с тем, что их окружает.</a:t>
            </a:r>
          </a:p>
          <a:p>
            <a:endParaRPr lang="ru-RU" sz="2000" dirty="0" smtClean="0"/>
          </a:p>
          <a:p>
            <a:r>
              <a:rPr lang="ru-RU" sz="2000" b="1" dirty="0" smtClean="0"/>
              <a:t>Беда никогда не приходит одна.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Она обязательно прихватит за собой минимум ещё одну.</a:t>
            </a:r>
          </a:p>
          <a:p>
            <a:endParaRPr lang="ru-RU" sz="2000" dirty="0" smtClean="0"/>
          </a:p>
          <a:p>
            <a:r>
              <a:rPr lang="ru-RU" sz="2000" b="1" dirty="0" smtClean="0"/>
              <a:t>Бедность не порок.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Не стоит осуждать людей за бедность, поскольку не она является их отрицательным качеством </a:t>
            </a:r>
            <a:r>
              <a:rPr lang="ru-RU" sz="2000" dirty="0" err="1" smtClean="0"/>
              <a:t>му-либо</a:t>
            </a:r>
            <a:r>
              <a:rPr lang="ru-RU" sz="2000" dirty="0"/>
              <a:t>.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285728"/>
            <a:ext cx="885828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 smtClean="0"/>
          </a:p>
          <a:p>
            <a:r>
              <a:rPr lang="ru-RU" sz="2400" b="1" dirty="0" smtClean="0"/>
              <a:t>Бережёного </a:t>
            </a:r>
            <a:r>
              <a:rPr lang="ru-RU" sz="2400" b="1" dirty="0"/>
              <a:t>Бог бережёт.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>Осмотрительному, осторожному в своих решениях и поступках человеку легче избежать опасностей, неоправданных рисков</a:t>
            </a:r>
            <a:r>
              <a:rPr lang="ru-RU" sz="2400" dirty="0" smtClean="0"/>
              <a:t>.</a:t>
            </a:r>
          </a:p>
          <a:p>
            <a:endParaRPr lang="ru-RU" sz="2400" dirty="0"/>
          </a:p>
          <a:p>
            <a:r>
              <a:rPr lang="ru-RU" sz="2400" b="1" dirty="0"/>
              <a:t>Бесплатный сыр бывает только в мышеловке.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>Редко что-либо бесплатное даётся нам без подводных камней, без подвоха</a:t>
            </a:r>
            <a:r>
              <a:rPr lang="ru-RU" sz="2400" dirty="0" smtClean="0"/>
              <a:t>.</a:t>
            </a:r>
          </a:p>
          <a:p>
            <a:endParaRPr lang="ru-RU" sz="2400" dirty="0"/>
          </a:p>
          <a:p>
            <a:r>
              <a:rPr lang="ru-RU" sz="2400" b="1" dirty="0"/>
              <a:t>Бог </a:t>
            </a:r>
            <a:r>
              <a:rPr lang="ru-RU" sz="2400" b="1" dirty="0" err="1"/>
              <a:t>шельму</a:t>
            </a:r>
            <a:r>
              <a:rPr lang="ru-RU" sz="2400" b="1" dirty="0"/>
              <a:t> метит.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>Злые деяния и прочие отрицательные качества не остаются безнаказанными</a:t>
            </a:r>
            <a:r>
              <a:rPr lang="ru-RU" sz="2400" dirty="0" smtClean="0"/>
              <a:t>.</a:t>
            </a:r>
          </a:p>
          <a:p>
            <a:endParaRPr lang="ru-RU" sz="2400" dirty="0"/>
          </a:p>
          <a:p>
            <a:r>
              <a:rPr lang="ru-RU" sz="2400" b="1" dirty="0"/>
              <a:t>Большому кораблю – большое плавание.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>Человеку с большими способностями достаются большие возможности.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http://images.myshared.ru/4/49769/slide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357166"/>
            <a:ext cx="7572428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Будешь долго мучиться – что-нибудь получится.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Действительно постаравшись в сложном деле, можно добиться хоть чего-то</a:t>
            </a:r>
            <a:r>
              <a:rPr lang="ru-RU" sz="2000" dirty="0" smtClean="0"/>
              <a:t>.</a:t>
            </a:r>
          </a:p>
          <a:p>
            <a:endParaRPr lang="ru-RU" sz="2000" dirty="0"/>
          </a:p>
          <a:p>
            <a:r>
              <a:rPr lang="ru-RU" sz="2000" b="1" dirty="0"/>
              <a:t>Бумага всё стерпит.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Бумага, в отличие от людей, стерпит любую ложь, любую ошибку, написанную на ней</a:t>
            </a:r>
            <a:r>
              <a:rPr lang="ru-RU" sz="2000" dirty="0" smtClean="0"/>
              <a:t>.</a:t>
            </a:r>
          </a:p>
          <a:p>
            <a:endParaRPr lang="ru-RU" sz="2000" dirty="0"/>
          </a:p>
          <a:p>
            <a:r>
              <a:rPr lang="ru-RU" sz="2000" b="1" dirty="0"/>
              <a:t>В гостях хорошо, а дома лучше.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Домашний уют, созданный своими руками или руками близкого человека, невозможно заменить никаким походом в гости</a:t>
            </a:r>
            <a:r>
              <a:rPr lang="ru-RU" sz="2000" dirty="0" smtClean="0"/>
              <a:t>.</a:t>
            </a:r>
          </a:p>
          <a:p>
            <a:endParaRPr lang="ru-RU" sz="2000" dirty="0"/>
          </a:p>
          <a:p>
            <a:r>
              <a:rPr lang="ru-RU" sz="2000" b="1" dirty="0"/>
              <a:t>В здоровом теле здоровый дух.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Сохраняя тело здоровым, человек сохраняет в себе и душевное благосостояние</a:t>
            </a:r>
            <a:r>
              <a:rPr lang="ru-RU" sz="2000" dirty="0" smtClean="0"/>
              <a:t>.</a:t>
            </a:r>
          </a:p>
          <a:p>
            <a:endParaRPr lang="ru-RU" sz="2000" dirty="0"/>
          </a:p>
          <a:p>
            <a:r>
              <a:rPr lang="ru-RU" sz="2000" b="1" dirty="0"/>
              <a:t>В семье не без урода.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В любой семье или коллективе всегда найдётся человек с отрицательными качествами.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735811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Без труда не выловишь и рыбку из пруда.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Ничто не может быть достигнуто без упорства и усилий.</a:t>
            </a:r>
          </a:p>
          <a:p>
            <a:endParaRPr lang="ru-RU" sz="2000" dirty="0" smtClean="0"/>
          </a:p>
          <a:p>
            <a:r>
              <a:rPr lang="ru-RU" sz="2000" b="1" dirty="0" smtClean="0"/>
              <a:t>Береги платье </a:t>
            </a:r>
            <a:r>
              <a:rPr lang="ru-RU" sz="2000" b="1" dirty="0" err="1" smtClean="0"/>
              <a:t>снову</a:t>
            </a:r>
            <a:r>
              <a:rPr lang="ru-RU" sz="2000" b="1" dirty="0" smtClean="0"/>
              <a:t>, а честь смолоду.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О нормах поведения в обществе и т.п. А потеряв что-либо или изодрав, восстановить уже не удастся.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1928802"/>
            <a:ext cx="7215238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В тесноте, да не в обиде.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Небольшое неудобство для всех будет лучше, чем более серьёзная проблема только у одного</a:t>
            </a:r>
            <a:r>
              <a:rPr lang="ru-RU" sz="2000" dirty="0" smtClean="0"/>
              <a:t>.</a:t>
            </a:r>
          </a:p>
          <a:p>
            <a:endParaRPr lang="ru-RU" sz="2000" dirty="0"/>
          </a:p>
          <a:p>
            <a:r>
              <a:rPr lang="ru-RU" sz="2000" b="1" dirty="0"/>
              <a:t>В тихом омуте черти водятся.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В тихих и спокойных с виду людях часто скрывается сложная натура</a:t>
            </a:r>
            <a:r>
              <a:rPr lang="ru-RU" sz="2000" dirty="0" smtClean="0"/>
              <a:t>.</a:t>
            </a:r>
          </a:p>
          <a:p>
            <a:endParaRPr lang="ru-RU" sz="2000" dirty="0"/>
          </a:p>
          <a:p>
            <a:r>
              <a:rPr lang="ru-RU" sz="2000" b="1" dirty="0"/>
              <a:t>В чужой монастырь со своим уставом не ходят.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В чужом коллективе не стоит вести себя только по своим правилам и </a:t>
            </a:r>
            <a:r>
              <a:rPr lang="ru-RU" sz="2000" dirty="0" smtClean="0"/>
              <a:t>порядкам</a:t>
            </a:r>
            <a:r>
              <a:rPr lang="en-US" sz="2000" dirty="0" smtClean="0"/>
              <a:t>.</a:t>
            </a:r>
            <a:endParaRPr lang="ru-RU" sz="2000" dirty="0"/>
          </a:p>
          <a:p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196</TotalTime>
  <Words>160</Words>
  <Application>Microsoft Office PowerPoint</Application>
  <PresentationFormat>Экран (4:3)</PresentationFormat>
  <Paragraphs>101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Изящная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Company>DreamLair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счастье</dc:creator>
  <cp:lastModifiedBy>счастье</cp:lastModifiedBy>
  <cp:revision>21</cp:revision>
  <dcterms:created xsi:type="dcterms:W3CDTF">2018-04-20T12:42:17Z</dcterms:created>
  <dcterms:modified xsi:type="dcterms:W3CDTF">2018-05-02T16:15:40Z</dcterms:modified>
</cp:coreProperties>
</file>